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75" r:id="rId16"/>
    <p:sldId id="259" r:id="rId17"/>
    <p:sldId id="277" r:id="rId18"/>
    <p:sldId id="278" r:id="rId19"/>
    <p:sldId id="280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16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https://www.auror.co/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546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uploads-ssl.webflow.com/5b7c7fc6a2ef5c5b3c0b64c3/5b7c7fc6a2ef5cfb550b6503_auror-logo-footer.png">
            <a:extLst>
              <a:ext uri="{FF2B5EF4-FFF2-40B4-BE49-F238E27FC236}">
                <a16:creationId xmlns:a16="http://schemas.microsoft.com/office/drawing/2014/main" id="{9E02577D-1A7C-48A8-AB54-6A6302E2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19" y="647019"/>
            <a:ext cx="5563961" cy="556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1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 and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1" y="1184395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7" y="8491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64" y="4154714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807" y="4914159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7" y="42930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43" y="2674454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Learning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33" y="1587726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2" y="2924175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853" y="3548289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Some tools and techniques</a:t>
            </a:r>
          </a:p>
          <a:p>
            <a:r>
              <a:rPr lang="en-NZ" dirty="0"/>
              <a:t>Tutorial: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“Artificial intelligence (AI) is the ability of a digital computer or computer-controlled robot to perform tasks commonly associated with intelligent beings” – Britannica</a:t>
            </a:r>
          </a:p>
          <a:p>
            <a:r>
              <a:rPr lang="en-NZ" dirty="0"/>
              <a:t>Machine Learning (ML) is a “field of study that gives computers the ability to learn without being explicitly programmed” – Arthur Samuel</a:t>
            </a:r>
          </a:p>
          <a:p>
            <a:r>
              <a:rPr lang="en-NZ" dirty="0"/>
              <a:t>“At its core, machine learning is simply a way of achieving AI.” – Medium article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378</Words>
  <Application>Microsoft Office PowerPoint</Application>
  <PresentationFormat>Widescreen</PresentationFormat>
  <Paragraphs>51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Manifold CF</vt:lpstr>
      <vt:lpstr>Office Theme</vt:lpstr>
      <vt:lpstr>AI for DevOps</vt:lpstr>
      <vt:lpstr>PowerPoint Presentation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 and techniques</vt:lpstr>
      <vt:lpstr>Tools</vt:lpstr>
      <vt:lpstr>Learning</vt:lpstr>
      <vt:lpstr>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2</cp:revision>
  <dcterms:created xsi:type="dcterms:W3CDTF">2018-10-16T08:55:26Z</dcterms:created>
  <dcterms:modified xsi:type="dcterms:W3CDTF">2018-10-16T19:00:03Z</dcterms:modified>
</cp:coreProperties>
</file>